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sldIdLst>
    <p:sldId id="256" r:id="rId2"/>
    <p:sldId id="274" r:id="rId3"/>
    <p:sldId id="27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88" r:id="rId18"/>
    <p:sldId id="289" r:id="rId19"/>
    <p:sldId id="29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203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30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428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978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938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622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275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653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084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682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9589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446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5828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317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36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232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2DEEF-2B74-4B1F-B55F-B293A30231F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EC5305C-2D6F-4B7A-B01F-3E0A7F969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1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7521B-7932-41F5-8A12-35786F4E68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08001"/>
            <a:ext cx="9144000" cy="52493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МОУ Детский сад №140, г. Волгоград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20538D2-94EA-406A-AC30-645086975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6179" y="1964987"/>
            <a:ext cx="9144000" cy="388548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палочек Кюизинера на этапе автоматизации поставленных звуков в изолированном виде, в слогах, в словах на дошкольном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логопункте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000" dirty="0">
                <a:solidFill>
                  <a:schemeClr val="accent1">
                    <a:lumMod val="50000"/>
                  </a:schemeClr>
                </a:solidFill>
              </a:rPr>
              <a:t>                              </a:t>
            </a: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учитель-логопед,</a:t>
            </a:r>
          </a:p>
          <a:p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Бочкарева Ольга Николаевна</a:t>
            </a:r>
            <a:endParaRPr lang="ru-RU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35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6725" y="707950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использования палочек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Кюизинера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63952" y="1988840"/>
            <a:ext cx="4690864" cy="4277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Вносят элемент игры в занятия, помогают поддерживать интерес к изучаемому материалу.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этих пособий удобно закреплять произношение поставленных звуков в речи.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можно многопланово использовать при решении задач развития речи у дошкольников.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4052" y="2447184"/>
            <a:ext cx="4212076" cy="344777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создания палочек Кюизинера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63552" y="2132857"/>
            <a:ext cx="425881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Бельгийский учитель начальной школы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Джордж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(1891-1976)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 универсальный дидактический материал для развития у детей математических способностей.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4338" name="Picture 2" descr="https://educatgames.nethouse.ru/static/img/0000/0004/6632/46632962.jxaqedsn42.W6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1929" y="1772816"/>
            <a:ext cx="2880319" cy="403244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43472" y="548680"/>
            <a:ext cx="4906888" cy="56166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Палочки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набор счетных палочек. В наборе содержатся четырехгранные палочки 10 разных цветов и длиной от 1 до 10 см.. Палочки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основном, предназначаются для занятий по математике с детьми от 1 года до 7 лет.</a:t>
            </a:r>
          </a:p>
        </p:txBody>
      </p:sp>
      <p:pic>
        <p:nvPicPr>
          <p:cNvPr id="13316" name="Picture 4" descr="https://ds02.infourok.ru/uploads/ex/123f/0002833e-d41a99dd/hello_html_m4c1b1a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8049" y="836713"/>
            <a:ext cx="3800485" cy="453657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Палочки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помогают в обучении языку и развитии речи.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их помощью можно: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89212" y="1659467"/>
            <a:ext cx="8915400" cy="5037666"/>
          </a:xfrm>
        </p:spPr>
        <p:txBody>
          <a:bodyPr>
            <a:no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отстукивать и выкладывать различные ритмические рисунки;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обозначать ударение в словах (например, расставляя ударение на листах бумаги с напечатанными словами);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делить слова на слоги.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выстраивать схему слов.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выкладывать схемы предложения. 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конструировать буквы по образцу.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Выкладывать картинки  по образцу (на определенную лексическую тему, например «Мебель»).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показывать оттенки значения прилагательных в разных степенях сравнения (положительная степень — белая линеечка над словом, сравнительная — коричневая, а превосходная — синяя; но в данном случае цвет выбирается произвольно, главное, чтобы ребёнок наглядно видел различия оттенков значения слов) и т.д.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согласовать количественные числительные и   существительные.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8791" y="336243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поставленных звуков в изолированном виде, в слогах и словах.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91544" y="1700809"/>
            <a:ext cx="8229600" cy="47133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зрительного восприятия;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 слухового восприятия и внимания;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грамматического строя речи (закрепление понимания предлогов; закрепление навыков согласования числительных и существительных).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мелкой моторики;</a:t>
            </a:r>
          </a:p>
          <a:p>
            <a:pPr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1052736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Палочки Кюизинера можно использовать как на индивидуальных занятиях так и на занятиях в микрогруппах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3385" y="3285112"/>
            <a:ext cx="3744416" cy="2808312"/>
          </a:xfrm>
          <a:prstGeom prst="rect">
            <a:avLst/>
          </a:prstGeom>
          <a:noFill/>
        </p:spPr>
      </p:pic>
      <p:pic>
        <p:nvPicPr>
          <p:cNvPr id="10244" name="Picture 4" descr="C:\Users\Кирилл\Desktop\viber 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1544" y="3231106"/>
            <a:ext cx="3816424" cy="286231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упражнений с палочками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811866"/>
            <a:ext cx="8219256" cy="1545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solidFill>
                  <a:schemeClr val="tx2"/>
                </a:solidFill>
              </a:rPr>
              <a:t>                       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Собери дорожку»</a:t>
            </a:r>
          </a:p>
          <a:p>
            <a:pPr>
              <a:buNone/>
            </a:pPr>
            <a:r>
              <a:rPr lang="ru-RU" sz="2000" dirty="0">
                <a:solidFill>
                  <a:schemeClr val="tx2"/>
                </a:solidFill>
              </a:rPr>
              <a:t>    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палочку, в названии цвета которой  есть звук «р». Построй дорожку. Когда будешь класть палочку - произноси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dirty="0"/>
          </a:p>
        </p:txBody>
      </p:sp>
      <p:pic>
        <p:nvPicPr>
          <p:cNvPr id="1026" name="Picture 2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6867" y="3217333"/>
            <a:ext cx="4758266" cy="306460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31504" y="764705"/>
            <a:ext cx="4258816" cy="53614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chemeClr val="tx2"/>
                </a:solidFill>
              </a:rPr>
              <a:t>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«Продолжи узор»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Продолжи рисунок, соблюдая закономерность. Назови палочки, в определенной последовательности: синяя-«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желтая-«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розовая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показывая каждую палочку пальцем правой руки.</a:t>
            </a:r>
          </a:p>
          <a:p>
            <a:endParaRPr lang="ru-RU" dirty="0"/>
          </a:p>
        </p:txBody>
      </p:sp>
      <p:pic>
        <p:nvPicPr>
          <p:cNvPr id="8193" name="Picture 1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0175" y="872067"/>
            <a:ext cx="5084357" cy="402050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91544" y="764704"/>
            <a:ext cx="8075240" cy="20162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solidFill>
                  <a:schemeClr val="tx2"/>
                </a:solidFill>
              </a:rPr>
              <a:t>                     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«Повтори слоги, </a:t>
            </a:r>
          </a:p>
          <a:p>
            <a:pPr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изменяя ритмический    рисунок»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Показывая пальцем правой руки палочки, произноси слог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соблюдая ритмический рисунок.</a:t>
            </a:r>
          </a:p>
          <a:p>
            <a:endParaRPr lang="ru-RU" dirty="0"/>
          </a:p>
        </p:txBody>
      </p:sp>
      <p:pic>
        <p:nvPicPr>
          <p:cNvPr id="2050" name="Picture 2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6733" y="2895600"/>
            <a:ext cx="4354489" cy="302843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9536" y="548680"/>
            <a:ext cx="7488832" cy="20162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solidFill>
                  <a:schemeClr val="tx2"/>
                </a:solidFill>
              </a:rPr>
              <a:t>                       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«Забор и скамейка»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Повторяй за мной только те слоги, в которых есть звук «р». За каждое правильное повторение получишь палочку. Построй из полученных палочек скамейку, а за скамейкой - забор. (За забором скамейку).</a:t>
            </a:r>
          </a:p>
        </p:txBody>
      </p:sp>
      <p:pic>
        <p:nvPicPr>
          <p:cNvPr id="3074" name="Picture 2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1" y="2996952"/>
            <a:ext cx="4282414" cy="29523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0" y="548680"/>
            <a:ext cx="8748464" cy="208823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«Раскрась букву»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Найди в альбоме букву «Р». Какой звук обозначает эта буква? Раскрасим букву при помощи цветных палочек. Положи подходящую палочку на силуэт буквы. Проведи пальчиком правой руки по каждой палочке и скажи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Скажи слог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столько раз, сколько синих палочек; слог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сколько красных. Как еще можно раскрасить букву? Предложи свои варианты.</a:t>
            </a:r>
          </a:p>
        </p:txBody>
      </p:sp>
      <p:pic>
        <p:nvPicPr>
          <p:cNvPr id="5121" name="Picture 1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5800" y="2777067"/>
            <a:ext cx="5520267" cy="369146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47528" y="332656"/>
            <a:ext cx="8219256" cy="28369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«Тропинка к другу»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Помоги козленку принести цветок цыпленку на День рожденья.  Повторяешь за мной только те слова, в которых есть звук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Если в слове нет звука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слово повторять не надо. За каждое правильно выполненное задание получишь палочку. За каждую ошибку - штраф, я забираю у тебя палочку. Из палочек будешь собирать тропинку, по которой пойдет козленок к цыпленку.</a:t>
            </a:r>
          </a:p>
          <a:p>
            <a:endParaRPr lang="ru-RU" dirty="0"/>
          </a:p>
        </p:txBody>
      </p:sp>
      <p:pic>
        <p:nvPicPr>
          <p:cNvPr id="4097" name="Picture 1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686399" y="2020136"/>
            <a:ext cx="3748951" cy="538134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63552" y="260649"/>
            <a:ext cx="8229600" cy="3024336"/>
          </a:xfrm>
        </p:spPr>
        <p:txBody>
          <a:bodyPr/>
          <a:lstStyle/>
          <a:p>
            <a:pPr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                    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«Посчитай»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Что нарисовано на картинке? (Помидор). Сейчас мы с тобой будем считать помидоры. Только вместо помидоров у нас будут красные палочки.</a:t>
            </a:r>
          </a:p>
          <a:p>
            <a:endParaRPr lang="ru-RU" dirty="0"/>
          </a:p>
        </p:txBody>
      </p:sp>
      <p:pic>
        <p:nvPicPr>
          <p:cNvPr id="3073" name="Picture 1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203702" y="1782231"/>
            <a:ext cx="3716865" cy="530013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47528" y="432047"/>
            <a:ext cx="8280920" cy="2636913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Фоторамки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Собери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фоторамки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палочек. Проведи по каждой палочке пальцем правой руки, называя животное, которое изображено на фотографии.</a:t>
            </a:r>
          </a:p>
          <a:p>
            <a:endParaRPr lang="ru-RU" dirty="0"/>
          </a:p>
        </p:txBody>
      </p:sp>
      <p:pic>
        <p:nvPicPr>
          <p:cNvPr id="2049" name="Picture 1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5467" y="2336801"/>
            <a:ext cx="6011333" cy="41825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9536" y="188641"/>
            <a:ext cx="8229600" cy="295232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                                    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«Собери пирамидку»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</a:rPr>
              <a:t>    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Повторяй за мной слова, правильно говори звук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, за каждое повторение получишь палочку.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Построй пирамидку из палочек - для этого надо найти самую длинную палочку и положить ее в основание пирамиды, затем следующую по длине палочку положить так, чтобы середины палочек совпадали и т.д.</a:t>
            </a:r>
          </a:p>
          <a:p>
            <a:pPr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Шагай пальчиками правой руки по пирамидке снизу-вверх, называя любые слова со звуком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dirty="0"/>
          </a:p>
        </p:txBody>
      </p:sp>
      <p:pic>
        <p:nvPicPr>
          <p:cNvPr id="1025" name="Picture 1" descr="C:\Users\Кирилл\Desktop\viber 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9200" y="3251199"/>
            <a:ext cx="5080000" cy="329353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512" y="499532"/>
            <a:ext cx="8856984" cy="64346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использования палочек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Кюизинера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63552" y="2269067"/>
            <a:ext cx="8229600" cy="388569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сократилось время на автоматизацию звуков, что обеспечило  успешное использование звуков в связной речи.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навыков звукового анализа; лексико-грамматического строя речи; словарного запаса.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проявился интерес к занятиям и к применению пособия в самостоятельной деятельности.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362662"/>
            <a:ext cx="8229600" cy="547260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Используемая литература:</a:t>
            </a: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Т.Б. Филичева, Н.А.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Чевелева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Г.В. Чиркина «Основы логопедии»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М.А. «Справочник логопеда»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Л.С. Волкова «Логопедия»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Комарова «Автоматизация звука С (Ш,Ж,Л,Л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,Р,Р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игровых упражнениях»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Л.Д. Комарова «Как работать с палочками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pPr marL="514350" indent="-51435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интернет ресурсы: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dohcolonoc.ru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www.maam.ru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Infour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k.ru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endParaRPr lang="ru-RU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67608" y="1628800"/>
            <a:ext cx="5915000" cy="28369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139</TotalTime>
  <Words>928</Words>
  <Application>Microsoft Office PowerPoint</Application>
  <PresentationFormat>Широкоэкранный</PresentationFormat>
  <Paragraphs>70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Century Gothic</vt:lpstr>
      <vt:lpstr>Times New Roman</vt:lpstr>
      <vt:lpstr>Wingdings</vt:lpstr>
      <vt:lpstr>Wingdings 3</vt:lpstr>
      <vt:lpstr>Легкий дым</vt:lpstr>
      <vt:lpstr>            МОУ Детский сад №140, г. Волгоград</vt:lpstr>
      <vt:lpstr>Актуальность использования палочек Кюизинера  </vt:lpstr>
      <vt:lpstr>История создания палочек Кюизинера</vt:lpstr>
      <vt:lpstr>Презентация PowerPoint</vt:lpstr>
      <vt:lpstr>Палочки Кюизенера помогают в обучении языку и развитии речи. С их помощью можно:</vt:lpstr>
      <vt:lpstr>Цель: автоматизация поставленных звуков в изолированном виде, в слогах и словах.</vt:lpstr>
      <vt:lpstr>Палочки Кюизинера можно использовать как на индивидуальных занятиях так и на занятиях в микрогруппах. </vt:lpstr>
      <vt:lpstr>Варианты упражнений с палочками Кюизенера.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 использования палочек Кюизинера.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Детский сад №140 Советского р-на гор. Волгограда</dc:title>
  <dc:creator>Бочкарев Кирилл</dc:creator>
  <cp:lastModifiedBy>Бочкарев Кирилл</cp:lastModifiedBy>
  <cp:revision>18</cp:revision>
  <dcterms:created xsi:type="dcterms:W3CDTF">2026-02-08T15:35:05Z</dcterms:created>
  <dcterms:modified xsi:type="dcterms:W3CDTF">2026-02-08T18:15:50Z</dcterms:modified>
</cp:coreProperties>
</file>